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5" r:id="rId5"/>
    <p:sldId id="260" r:id="rId6"/>
    <p:sldId id="264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F74F-71CB-4C9F-BBCD-8A2ACE9927BF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F596-CE3E-40CA-96CD-BC318CB5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7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F74F-71CB-4C9F-BBCD-8A2ACE9927BF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F596-CE3E-40CA-96CD-BC318CB5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F74F-71CB-4C9F-BBCD-8A2ACE9927BF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F596-CE3E-40CA-96CD-BC318CB5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6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F74F-71CB-4C9F-BBCD-8A2ACE9927BF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F596-CE3E-40CA-96CD-BC318CB5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9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F74F-71CB-4C9F-BBCD-8A2ACE9927BF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F596-CE3E-40CA-96CD-BC318CB5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9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F74F-71CB-4C9F-BBCD-8A2ACE9927BF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F596-CE3E-40CA-96CD-BC318CB5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8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F74F-71CB-4C9F-BBCD-8A2ACE9927BF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F596-CE3E-40CA-96CD-BC318CB5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2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F74F-71CB-4C9F-BBCD-8A2ACE9927BF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F596-CE3E-40CA-96CD-BC318CB5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5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F74F-71CB-4C9F-BBCD-8A2ACE9927BF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F596-CE3E-40CA-96CD-BC318CB5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F74F-71CB-4C9F-BBCD-8A2ACE9927BF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F596-CE3E-40CA-96CD-BC318CB5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F74F-71CB-4C9F-BBCD-8A2ACE9927BF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F596-CE3E-40CA-96CD-BC318CB5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F74F-71CB-4C9F-BBCD-8A2ACE9927BF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8F596-CE3E-40CA-96CD-BC318CB5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2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окойный фон для презентаций смарт: 7 тыс изображений найдено в  Яндекс.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5437" y="1151164"/>
            <a:ext cx="5617464" cy="1504347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«Эффективная практика работы с детьми с ограниченными возможностями здоровья (OB3)» </a:t>
            </a:r>
            <a:endParaRPr lang="ru-R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3178" y="3163126"/>
            <a:ext cx="5819723" cy="1655762"/>
          </a:xfrm>
        </p:spPr>
        <p:txBody>
          <a:bodyPr>
            <a:normAutofit fontScale="92500"/>
          </a:bodyPr>
          <a:lstStyle/>
          <a:p>
            <a:r>
              <a:rPr lang="ru-RU" sz="3000" b="1" dirty="0" smtClean="0"/>
              <a:t>Использование нейропсихологических мячей </a:t>
            </a:r>
          </a:p>
          <a:p>
            <a:r>
              <a:rPr lang="ru-RU" sz="3000" b="1" dirty="0"/>
              <a:t>н</a:t>
            </a:r>
            <a:r>
              <a:rPr lang="ru-RU" sz="3000" b="1" dirty="0" smtClean="0"/>
              <a:t>а занятиях с обучающимися с ОВЗ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5" y="1151164"/>
            <a:ext cx="4555671" cy="4555671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285164" y="5244974"/>
            <a:ext cx="581972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Педагог-психолог МБОУ «Школа № 154 для обучающихся с ОВЗ» </a:t>
            </a:r>
            <a:r>
              <a:rPr lang="ru-RU" dirty="0" err="1" smtClean="0"/>
              <a:t>г.Перми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03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окойный фон для презентаций смарт: 7 тыс изображений найдено в  Яндекс.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5200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Игры с мячами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377568"/>
            <a:ext cx="10515600" cy="534327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Мяч – универсальная игрушка, друг из детства каждого из нас, игра с мячом активизирует весь организм, все анализаторные системы. </a:t>
            </a:r>
          </a:p>
          <a:p>
            <a:r>
              <a:rPr lang="ru-RU" dirty="0" smtClean="0"/>
              <a:t>Мячики находили в древних раскопках. Мячики бывают разные по фактуре, размеру, прыгучести. Существуют специальные </a:t>
            </a:r>
            <a:r>
              <a:rPr lang="ru-RU" dirty="0" err="1" smtClean="0"/>
              <a:t>нейромячики</a:t>
            </a:r>
            <a:r>
              <a:rPr lang="ru-RU" dirty="0" smtClean="0"/>
              <a:t> (довольно позднее современное изобретение).</a:t>
            </a:r>
          </a:p>
          <a:p>
            <a:r>
              <a:rPr lang="ru-RU" dirty="0" smtClean="0"/>
              <a:t>Игры с </a:t>
            </a:r>
            <a:r>
              <a:rPr lang="ru-RU" dirty="0" err="1" smtClean="0"/>
              <a:t>нейромячиками</a:t>
            </a:r>
            <a:r>
              <a:rPr lang="ru-RU" dirty="0" smtClean="0"/>
              <a:t> </a:t>
            </a:r>
            <a:r>
              <a:rPr lang="ru-RU" b="1" dirty="0" smtClean="0"/>
              <a:t>способствуют</a:t>
            </a:r>
            <a:r>
              <a:rPr lang="ru-RU" dirty="0" smtClean="0"/>
              <a:t> развитию:</a:t>
            </a:r>
          </a:p>
          <a:p>
            <a:r>
              <a:rPr lang="ru-RU" dirty="0" smtClean="0"/>
              <a:t>пространственных представлений, развития схемы тела, мелкой моторики, анализаторов, моторной ловкости, </a:t>
            </a:r>
            <a:r>
              <a:rPr lang="ru-RU" dirty="0" err="1" smtClean="0"/>
              <a:t>саморегуляции</a:t>
            </a:r>
            <a:r>
              <a:rPr lang="ru-RU" dirty="0"/>
              <a:t> </a:t>
            </a:r>
            <a:r>
              <a:rPr lang="ru-RU" dirty="0" smtClean="0"/>
              <a:t>и контролю своей деятельности;</a:t>
            </a:r>
          </a:p>
          <a:p>
            <a:r>
              <a:rPr lang="ru-RU" b="1" dirty="0" smtClean="0"/>
              <a:t>Могут использоваться</a:t>
            </a:r>
            <a:r>
              <a:rPr lang="ru-RU" dirty="0" smtClean="0"/>
              <a:t>: для развития межполушарного взаимодействия, переключения с одного действия на другое; уверенности в себе и своих силах;</a:t>
            </a:r>
          </a:p>
          <a:p>
            <a:r>
              <a:rPr lang="ru-RU" dirty="0" smtClean="0"/>
              <a:t>Могут применяться </a:t>
            </a:r>
            <a:r>
              <a:rPr lang="ru-RU" b="1" dirty="0" smtClean="0"/>
              <a:t>для повышения эффективности </a:t>
            </a:r>
            <a:r>
              <a:rPr lang="ru-RU" dirty="0" smtClean="0"/>
              <a:t>упражнений и игр, направленных на развитие внимания, памяти, мыслительных процессов у детей, коммуникативных умений.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13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Разминка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538" y="1377568"/>
            <a:ext cx="7290816" cy="49957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Самомассаж мячом. </a:t>
            </a:r>
          </a:p>
          <a:p>
            <a:r>
              <a:rPr lang="ru-RU" dirty="0" smtClean="0"/>
              <a:t>Растирание ладоней мячом.</a:t>
            </a:r>
          </a:p>
          <a:p>
            <a:r>
              <a:rPr lang="ru-RU" dirty="0" smtClean="0"/>
              <a:t>Сжатие мячей в ладонях.</a:t>
            </a:r>
          </a:p>
          <a:p>
            <a:r>
              <a:rPr lang="ru-RU" dirty="0" smtClean="0"/>
              <a:t>Проговаривание характеристик мяча, какой мяч по ощупь, размер, какие ассоциации вызывает мяч, на что похож.</a:t>
            </a:r>
          </a:p>
          <a:p>
            <a:r>
              <a:rPr lang="ru-RU" dirty="0" smtClean="0"/>
              <a:t>Перекатывание мяча по столу одной рукой, по очереди правой и левой рукой, параллельно, перекрестно.</a:t>
            </a:r>
          </a:p>
          <a:p>
            <a:r>
              <a:rPr lang="ru-RU" dirty="0" smtClean="0"/>
              <a:t>Подкидывание мяча в воздух в одной руке по очереди в правой и левой рукой,  из одной руки в другую, для продвинутых детей двумя руками.</a:t>
            </a:r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0416" y="2295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Разминка с мячами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900" y="1170567"/>
            <a:ext cx="3567081" cy="535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5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Простые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6616"/>
          </a:xfrm>
        </p:spPr>
        <p:txBody>
          <a:bodyPr/>
          <a:lstStyle/>
          <a:p>
            <a:r>
              <a:rPr lang="ru-RU" dirty="0" smtClean="0"/>
              <a:t>1. Для определения возможностей работы с мячом  дети кидают мяч, как им удобно. </a:t>
            </a:r>
          </a:p>
          <a:p>
            <a:r>
              <a:rPr lang="ru-RU" dirty="0" smtClean="0"/>
              <a:t>2. Дети передают/кидают мяч соседу по кругу только правой рукой. Затем дети кидают только левой рукой.</a:t>
            </a:r>
          </a:p>
          <a:p>
            <a:r>
              <a:rPr lang="ru-RU" dirty="0"/>
              <a:t>3</a:t>
            </a:r>
            <a:r>
              <a:rPr lang="ru-RU" dirty="0" smtClean="0"/>
              <a:t>. С усложнением: вводится команда «Стоп» (или другое кодовое слово). При команде «Стоп» дети меняют направление передачи мяча и руку, которой пользуются при передаче.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27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окойный фон для презентаций смарт: 7 тыс изображений найдено в  Яндекс.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в круге «Влево-вправо»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Правила: ведущий передаёт мяч по кругу предварительно дав здание: например, «3 влево» и передаёт мяч влево, а все считают: «1,2,3». Теперь мяч у третьего игрока слева, и он стал ведущим, передаёт мяч и даёт своё задание, например, «6 вправо с шагами» и т.д.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3781425"/>
            <a:ext cx="61912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окойный фон для презентаций смарт: 7 тыс изображений найдено в  Яндекс.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в круге «Части тела»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80744" y="1798367"/>
            <a:ext cx="5597081" cy="4608355"/>
          </a:xfrm>
        </p:spPr>
        <p:txBody>
          <a:bodyPr/>
          <a:lstStyle/>
          <a:p>
            <a:r>
              <a:rPr lang="ru-RU" dirty="0" smtClean="0"/>
              <a:t>Правила: игроки передают мяч по кругу, прикасаясь к какой – то части тела соседа, сосед берёт мяч и называет часть тела к которой прикоснулись, передавая мяч, например, «правая ступня». Можно всем напевать: «Вот летела муха, на правую ступню мне села, почесала брюхо, дальше полетела»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011" y="1798367"/>
            <a:ext cx="3300420" cy="44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окойный фон для презентаций смарт: 7 тыс изображений найдено в  Яндекс.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 с мячами на развитие межполушарного взаимодействия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25624"/>
            <a:ext cx="6759892" cy="485863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1. Перекрёстные движения или по диагонали (правая рука сверху, затем левая)</a:t>
            </a:r>
          </a:p>
          <a:p>
            <a:r>
              <a:rPr lang="ru-RU" dirty="0" smtClean="0"/>
              <a:t>2. Сначала передача мяча параллельно, затем по диагонали соседу.</a:t>
            </a:r>
          </a:p>
          <a:p>
            <a:r>
              <a:rPr lang="ru-RU" dirty="0" smtClean="0"/>
              <a:t>3. Два мяча передаём двумя руками одновременно на счёт «раз-два».</a:t>
            </a:r>
          </a:p>
          <a:p>
            <a:r>
              <a:rPr lang="ru-RU" dirty="0" smtClean="0"/>
              <a:t>4. Два мячика по диагонали партнёру на счёт «раз-два».</a:t>
            </a:r>
          </a:p>
          <a:p>
            <a:r>
              <a:rPr lang="ru-RU" dirty="0" smtClean="0"/>
              <a:t>5. Комбинированно, т.е. два мячика передаём партнёру по прямой, потом по диагонали, то правая рука сверху, то левая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043" y="2236498"/>
            <a:ext cx="3860006" cy="28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61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524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«Эффективная практика работы с детьми с ограниченными возможностями здоровья (OB3)» </vt:lpstr>
      <vt:lpstr>Игры с мячами</vt:lpstr>
      <vt:lpstr>Разминка</vt:lpstr>
      <vt:lpstr>Простые игры</vt:lpstr>
      <vt:lpstr>Игра в круге «Влево-вправо» </vt:lpstr>
      <vt:lpstr>Игра в круге «Части тела» </vt:lpstr>
      <vt:lpstr>Игры с мячами на развитие межполушарного взаимодействия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«Эффективная практика работы с детьми с ограниченными возможностями здоровья (OB3)»ы </dc:title>
  <dc:creator>Пользователь</dc:creator>
  <cp:lastModifiedBy>Пользователь</cp:lastModifiedBy>
  <cp:revision>9</cp:revision>
  <dcterms:created xsi:type="dcterms:W3CDTF">2021-11-13T16:22:10Z</dcterms:created>
  <dcterms:modified xsi:type="dcterms:W3CDTF">2021-11-13T17:35:58Z</dcterms:modified>
</cp:coreProperties>
</file>